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1843E8-DA75-459E-1CAD-9DBB61F98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F2C3D0F-A6FA-4D1C-007A-A27485906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08240D-47C2-804B-8FF8-317001192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6F5C95-237C-7029-6311-79830D84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909F52-9F87-B870-5432-DBD5505F8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47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36BDC5-2EDB-66D1-C23B-108584C27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6DA70AC-8BAD-1B47-315A-882EF39F1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7EBFEA-E9F7-46CA-4022-942B922E3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8A5898-FD8A-E54B-C396-E5C08A9A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507D7F-F9D9-7051-D07A-55AED8134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182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8F113AB-FEE4-C4EC-99D7-17476785D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2E008D9-236B-1222-E6AD-63A4344BD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33576E-DF29-9E34-3286-B7BA77DF7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E6E2D77-10A2-E344-487F-A73BF7C3F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B0690D-63BA-9728-383B-97BB495A3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08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F4C67F-93CA-6486-6C38-62E022454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89ECA5-F5E2-FD1C-01E1-09AF7E657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D416B80-93FC-CD14-356B-AC5DDACCF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42B183-5B0A-2FD6-FA0B-F47E75787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601959-2520-391F-D69C-84C9A9F72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661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6E2D7C-AE11-180A-62C1-826B4789B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E4FC1B0-208E-1DC5-8ED1-EC9D42396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A789639-0C71-5FFF-C6CD-2F31A2D8C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58C9885-8A77-E9B1-58CB-A85BA3B64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C2C070-DD59-9D5B-29FA-5BD1DEF9C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694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A43DA5-1CDC-5D78-AF73-770D98F90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C8BE44-CE33-CFF8-67D2-EBB5E27E0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3F6003A-5690-0660-E842-4F4265506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9CFD03-68BC-5CE2-9393-536795F82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85C9A1C-3816-7DE6-7A20-4848A9F7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832288-94B2-75A4-DCB9-D9D8F257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891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E17C28-2D9E-593B-F740-8B67BB9EB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CF8B57C-9110-6D7D-45A4-CCCB80688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20FDFA5-A3AB-278B-5264-289395251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C16DC0A-88F6-F2F8-BF64-32017FAF28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8C3EBBA-CA90-276A-ADB2-2050256B7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86F72AB-9317-1031-FAA4-BC1E607C7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1B4573A-E778-3550-5852-534D9ECDC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5408B60-25BE-395C-6A9A-89CA25F0E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081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9D416C-ED5F-4328-6BF8-9C95C9F90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F4B55E2-AD85-4806-1A08-E95E2D9BA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6FE7584-CBB5-B1D6-4EAB-7BF98C6AD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5625745-DB3B-BCE5-ADB9-F0F2AFC8E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840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002B536-16A1-AC3D-102A-C96F0165B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956109F-AAE6-6539-7D3E-161501F88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068C199-E3CE-6D0A-A641-8D36ECD2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514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92B78E-5439-E91F-98FE-AF48E6DE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26F69E-F18B-8890-950A-8D06D848F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BED9889-ECEF-3D78-E744-B5DFF98BF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75343DB-4EF9-0489-A5ED-F918321C4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7C7C612-3822-E7DB-C589-2C61DE8BB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F08B9DD-5E4D-0C91-25EA-F0BA34AD9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41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A0A202-5479-2CEB-876B-F63C15E04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77F5810-E651-6259-A74A-77338C057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1D80A47-DBB5-FFC2-E06B-3C5406E4F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BF8E98-FB3A-7F1A-48C6-FCE763973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E766FD-BBEF-8712-6CFA-722FDED1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DFF6E20-11D0-7267-2B46-F143728F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129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B695AF2-4FCC-9B91-BDE6-1F49C7B3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62BD603-D323-2D35-74FF-41099B64A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526EE2-5053-7711-D4DC-8388A2C738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1FF21F-B213-4C1E-9A6F-702E87C76647}" type="datetimeFigureOut">
              <a:rPr lang="ko-KR" altLang="en-US" smtClean="0"/>
              <a:t>2025-08-19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4A2ED2-1551-17CA-A74A-8830C7D87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B26275-DB1F-4CD1-0DEF-906861A48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DE5175-E9A2-42ED-962F-E0355221FB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9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F45865-F828-EF6F-2A73-3952C15AC8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066BD80-D1E2-52A5-390C-30F5C0ADA1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7669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형섭 최</dc:creator>
  <cp:lastModifiedBy>형섭 최</cp:lastModifiedBy>
  <cp:revision>1</cp:revision>
  <dcterms:created xsi:type="dcterms:W3CDTF">2025-08-19T09:59:35Z</dcterms:created>
  <dcterms:modified xsi:type="dcterms:W3CDTF">2025-08-19T10:00:00Z</dcterms:modified>
</cp:coreProperties>
</file>